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6" r:id="rId3"/>
    <p:sldId id="268" r:id="rId4"/>
    <p:sldId id="267" r:id="rId5"/>
    <p:sldId id="263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229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09/05/2023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09/05/2023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38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Nome_Laureando1, Nome_Laureando2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09/05/2023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09/05/2023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09/05/2023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09/05/2023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09/05/2023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09/05/2023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09/05/2023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ottotitolo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02219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4" name="Titolo 1"/>
          <p:cNvSpPr txBox="1">
            <a:spLocks/>
          </p:cNvSpPr>
          <p:nvPr/>
        </p:nvSpPr>
        <p:spPr>
          <a:xfrm>
            <a:off x="655513" y="4992575"/>
            <a:ext cx="7973535" cy="1695607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600"/>
              </a:spcAft>
            </a:pPr>
            <a:r>
              <a:rPr lang="it-IT" sz="7600" dirty="0"/>
              <a:t>The </a:t>
            </a:r>
            <a:r>
              <a:rPr lang="it-IT" sz="7600" dirty="0" err="1"/>
              <a:t>Disteacher</a:t>
            </a:r>
            <a:endParaRPr lang="it-IT" sz="7600" dirty="0"/>
          </a:p>
          <a:p>
            <a:pPr algn="r"/>
            <a:endParaRPr lang="it-IT" sz="2200" dirty="0"/>
          </a:p>
          <a:p>
            <a:pPr algn="ctr"/>
            <a:endParaRPr lang="it-IT" sz="2200" dirty="0"/>
          </a:p>
          <a:p>
            <a:pPr algn="r"/>
            <a:r>
              <a:rPr lang="it-IT" sz="3100" dirty="0"/>
              <a:t>Group 2 - Circuitone - X. Luan, G. Costa, S. Stagno, A. Paoletti</a:t>
            </a:r>
            <a:br>
              <a:rPr lang="it-IT" sz="3100" dirty="0"/>
            </a:br>
            <a:endParaRPr lang="it-IT" sz="3100" dirty="0"/>
          </a:p>
          <a:p>
            <a:endParaRPr lang="it-IT" sz="2400" dirty="0"/>
          </a:p>
        </p:txBody>
      </p:sp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351760" y="4080441"/>
            <a:ext cx="8581043" cy="840400"/>
          </a:xfrm>
        </p:spPr>
        <p:txBody>
          <a:bodyPr/>
          <a:lstStyle/>
          <a:p>
            <a:pPr algn="ctr"/>
            <a:r>
              <a:rPr lang="it-IT" dirty="0"/>
              <a:t>First </a:t>
            </a:r>
            <a:r>
              <a:rPr lang="it-IT" dirty="0" err="1"/>
              <a:t>Homework</a:t>
            </a:r>
            <a:r>
              <a:rPr lang="it-IT" dirty="0"/>
              <a:t> of Computer Music </a:t>
            </a:r>
            <a:r>
              <a:rPr lang="it-IT" dirty="0" err="1"/>
              <a:t>Languages</a:t>
            </a:r>
            <a:r>
              <a:rPr lang="it-IT" dirty="0"/>
              <a:t> and Systems A.A.2022/23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400" dirty="0" err="1"/>
              <a:t>Teaching</a:t>
            </a:r>
            <a:r>
              <a:rPr lang="it-IT" sz="3400" dirty="0"/>
              <a:t> </a:t>
            </a:r>
            <a:r>
              <a:rPr lang="it-IT" sz="3400" dirty="0" err="1"/>
              <a:t>Distortion</a:t>
            </a:r>
            <a:endParaRPr lang="it-IT" sz="3400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35" y="1465463"/>
            <a:ext cx="3047056" cy="11516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CasellaDiTesto 4"/>
          <p:cNvSpPr txBox="1"/>
          <p:nvPr/>
        </p:nvSpPr>
        <p:spPr>
          <a:xfrm>
            <a:off x="217714" y="6328005"/>
            <a:ext cx="289995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CMLS</a:t>
            </a:r>
            <a:r>
              <a:rPr lang="it-IT" dirty="0">
                <a:solidFill>
                  <a:schemeClr val="bg1"/>
                </a:solidFill>
              </a:rPr>
              <a:t> – HW1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615" y="1817114"/>
            <a:ext cx="4302323" cy="3824918"/>
          </a:xfrm>
          <a:prstGeom prst="rect">
            <a:avLst/>
          </a:prstGeom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softEdge rad="0"/>
          </a:effectLst>
          <a:scene3d>
            <a:camera prst="perspectiveContrastingLeftFacing" fov="4500000">
              <a:rot lat="0" lon="1200000" rev="21594000"/>
            </a:camera>
            <a:lightRig rig="threePt" dir="t"/>
          </a:scene3d>
          <a:sp3d prstMaterial="matte">
            <a:bevelT prst="angle"/>
            <a:bevelB prst="angle"/>
          </a:sp3d>
        </p:spPr>
      </p:pic>
      <p:sp>
        <p:nvSpPr>
          <p:cNvPr id="8" name="CasellaDiTesto 7"/>
          <p:cNvSpPr txBox="1"/>
          <p:nvPr/>
        </p:nvSpPr>
        <p:spPr>
          <a:xfrm>
            <a:off x="444137" y="2772266"/>
            <a:ext cx="34747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Goal:</a:t>
            </a:r>
            <a:r>
              <a:rPr lang="it-IT" dirty="0"/>
              <a:t> </a:t>
            </a:r>
            <a:r>
              <a:rPr lang="it-IT" dirty="0" err="1"/>
              <a:t>develop</a:t>
            </a:r>
            <a:r>
              <a:rPr lang="it-IT" dirty="0"/>
              <a:t> an </a:t>
            </a:r>
            <a:r>
              <a:rPr lang="it-IT" dirty="0" err="1"/>
              <a:t>application</a:t>
            </a:r>
            <a:r>
              <a:rPr lang="it-IT" dirty="0"/>
              <a:t> to </a:t>
            </a:r>
            <a:r>
              <a:rPr lang="it-IT" dirty="0" err="1"/>
              <a:t>teach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b="1" i="1" dirty="0" err="1"/>
              <a:t>distortion</a:t>
            </a:r>
            <a:r>
              <a:rPr lang="it-IT" b="1" i="1" dirty="0"/>
              <a:t> </a:t>
            </a:r>
            <a:r>
              <a:rPr lang="it-IT" dirty="0" err="1"/>
              <a:t>works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usage</a:t>
            </a:r>
            <a:r>
              <a:rPr lang="it-IT" dirty="0"/>
              <a:t> </a:t>
            </a:r>
            <a:r>
              <a:rPr lang="it-IT" dirty="0" err="1"/>
              <a:t>modalities</a:t>
            </a:r>
            <a:r>
              <a:rPr lang="it-IT" dirty="0"/>
              <a:t>, </a:t>
            </a:r>
            <a:r>
              <a:rPr lang="it-IT" dirty="0" err="1"/>
              <a:t>one</a:t>
            </a:r>
            <a:r>
              <a:rPr lang="it-IT" dirty="0"/>
              <a:t> to </a:t>
            </a:r>
            <a:r>
              <a:rPr lang="it-IT" dirty="0" err="1"/>
              <a:t>learn</a:t>
            </a:r>
            <a:r>
              <a:rPr lang="it-IT" dirty="0"/>
              <a:t> and </a:t>
            </a:r>
            <a:r>
              <a:rPr lang="it-IT" dirty="0" err="1"/>
              <a:t>one</a:t>
            </a:r>
            <a:r>
              <a:rPr lang="it-IT" dirty="0"/>
              <a:t> to </a:t>
            </a:r>
            <a:r>
              <a:rPr lang="it-IT" dirty="0" err="1"/>
              <a:t>experiment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Four</a:t>
            </a:r>
            <a:r>
              <a:rPr lang="it-IT" dirty="0"/>
              <a:t> </a:t>
            </a:r>
            <a:r>
              <a:rPr lang="it-IT" dirty="0" err="1"/>
              <a:t>knobs</a:t>
            </a:r>
            <a:r>
              <a:rPr lang="it-IT" dirty="0"/>
              <a:t> to </a:t>
            </a:r>
            <a:r>
              <a:rPr lang="it-IT" dirty="0" err="1"/>
              <a:t>change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parameters</a:t>
            </a:r>
            <a:r>
              <a:rPr lang="it-IT" dirty="0"/>
              <a:t>. Three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pre</a:t>
            </a:r>
            <a:r>
              <a:rPr lang="it-IT" dirty="0"/>
              <a:t>-sets to </a:t>
            </a:r>
            <a:r>
              <a:rPr lang="it-IT" dirty="0" err="1"/>
              <a:t>get</a:t>
            </a:r>
            <a:r>
              <a:rPr lang="it-IT" dirty="0"/>
              <a:t> an idea of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parameters</a:t>
            </a:r>
            <a:r>
              <a:rPr lang="it-IT" dirty="0"/>
              <a:t> </a:t>
            </a:r>
            <a:r>
              <a:rPr lang="it-IT" dirty="0" err="1"/>
              <a:t>influence</a:t>
            </a:r>
            <a:r>
              <a:rPr lang="it-IT" dirty="0"/>
              <a:t> the </a:t>
            </a:r>
            <a:r>
              <a:rPr lang="it-IT" dirty="0" err="1"/>
              <a:t>distorted</a:t>
            </a:r>
            <a:r>
              <a:rPr lang="it-IT" dirty="0"/>
              <a:t> output.</a:t>
            </a:r>
          </a:p>
        </p:txBody>
      </p:sp>
    </p:spTree>
    <p:extLst>
      <p:ext uri="{BB962C8B-B14F-4D97-AF65-F5344CB8AC3E}">
        <p14:creationId xmlns:p14="http://schemas.microsoft.com/office/powerpoint/2010/main" val="2915921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400" dirty="0"/>
              <a:t>Show </a:t>
            </a:r>
            <a:r>
              <a:rPr lang="it-IT" sz="3400" dirty="0" err="1"/>
              <a:t>Frequency</a:t>
            </a:r>
            <a:r>
              <a:rPr lang="it-IT" sz="3400" dirty="0"/>
              <a:t> </a:t>
            </a:r>
            <a:r>
              <a:rPr lang="it-IT" sz="3400" dirty="0" err="1"/>
              <a:t>Spectrum</a:t>
            </a:r>
            <a:endParaRPr lang="it-IT" sz="3400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55" y="1540489"/>
            <a:ext cx="5616427" cy="27205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CasellaDiTesto 4"/>
          <p:cNvSpPr txBox="1"/>
          <p:nvPr/>
        </p:nvSpPr>
        <p:spPr>
          <a:xfrm>
            <a:off x="217714" y="6328005"/>
            <a:ext cx="289995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CMLS</a:t>
            </a:r>
            <a:r>
              <a:rPr lang="it-IT" dirty="0">
                <a:solidFill>
                  <a:schemeClr val="bg1"/>
                </a:solidFill>
              </a:rPr>
              <a:t> – HW1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068" y="1813420"/>
            <a:ext cx="1582291" cy="21365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CasellaDiTesto 6"/>
          <p:cNvSpPr txBox="1"/>
          <p:nvPr/>
        </p:nvSpPr>
        <p:spPr>
          <a:xfrm>
            <a:off x="940526" y="4659086"/>
            <a:ext cx="77157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By </a:t>
            </a:r>
            <a:r>
              <a:rPr lang="it-IT" sz="2200" dirty="0" err="1"/>
              <a:t>clicking</a:t>
            </a:r>
            <a:r>
              <a:rPr lang="it-IT" sz="2200" dirty="0"/>
              <a:t> on the </a:t>
            </a:r>
            <a:r>
              <a:rPr lang="it-IT" sz="2200" b="1" i="1" dirty="0" err="1"/>
              <a:t>Spectra</a:t>
            </a:r>
            <a:r>
              <a:rPr lang="it-IT" sz="2200" b="1" i="1" dirty="0"/>
              <a:t> </a:t>
            </a:r>
            <a:r>
              <a:rPr lang="it-IT" sz="2200" dirty="0" err="1"/>
              <a:t>button</a:t>
            </a:r>
            <a:r>
              <a:rPr lang="it-IT" sz="2200" dirty="0"/>
              <a:t> in the </a:t>
            </a:r>
            <a:r>
              <a:rPr lang="it-IT" sz="2200" dirty="0" err="1"/>
              <a:t>upper</a:t>
            </a:r>
            <a:r>
              <a:rPr lang="it-IT" sz="2200" dirty="0"/>
              <a:t> right part of the screen </a:t>
            </a:r>
            <a:r>
              <a:rPr lang="it-IT" sz="2200" dirty="0" err="1"/>
              <a:t>you</a:t>
            </a:r>
            <a:r>
              <a:rPr lang="it-IT" sz="2200" dirty="0"/>
              <a:t> can </a:t>
            </a:r>
            <a:r>
              <a:rPr lang="it-IT" sz="2200" dirty="0" err="1"/>
              <a:t>see</a:t>
            </a:r>
            <a:r>
              <a:rPr lang="it-IT" sz="2200" dirty="0"/>
              <a:t> the </a:t>
            </a:r>
            <a:r>
              <a:rPr lang="it-IT" sz="2200" dirty="0" err="1"/>
              <a:t>frequency</a:t>
            </a:r>
            <a:r>
              <a:rPr lang="it-IT" sz="2200" dirty="0"/>
              <a:t> </a:t>
            </a:r>
            <a:r>
              <a:rPr lang="it-IT" sz="2200" dirty="0" err="1"/>
              <a:t>spectrum</a:t>
            </a:r>
            <a:r>
              <a:rPr lang="it-IT" sz="2200" dirty="0"/>
              <a:t> of the output </a:t>
            </a:r>
            <a:r>
              <a:rPr lang="it-IT" sz="2200" dirty="0" err="1"/>
              <a:t>soundwave</a:t>
            </a:r>
            <a:r>
              <a:rPr lang="it-IT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69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400" dirty="0" err="1"/>
              <a:t>Analog</a:t>
            </a:r>
            <a:r>
              <a:rPr lang="it-IT" sz="3400" dirty="0"/>
              <a:t> </a:t>
            </a:r>
            <a:r>
              <a:rPr lang="it-IT" sz="3400" dirty="0" err="1"/>
              <a:t>Emulation</a:t>
            </a:r>
            <a:endParaRPr lang="it-IT" sz="3400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04" y="2047273"/>
            <a:ext cx="3493610" cy="32910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CasellaDiTesto 4"/>
          <p:cNvSpPr txBox="1"/>
          <p:nvPr/>
        </p:nvSpPr>
        <p:spPr>
          <a:xfrm>
            <a:off x="217714" y="6328005"/>
            <a:ext cx="289995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CMLS</a:t>
            </a:r>
            <a:r>
              <a:rPr lang="it-IT" dirty="0">
                <a:solidFill>
                  <a:schemeClr val="bg1"/>
                </a:solidFill>
              </a:rPr>
              <a:t> – HW1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359" y="1638250"/>
            <a:ext cx="3162574" cy="11430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CasellaDiTesto 6"/>
          <p:cNvSpPr txBox="1"/>
          <p:nvPr/>
        </p:nvSpPr>
        <p:spPr>
          <a:xfrm>
            <a:off x="5042263" y="3309257"/>
            <a:ext cx="33926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By </a:t>
            </a:r>
            <a:r>
              <a:rPr lang="it-IT" dirty="0" err="1"/>
              <a:t>clicking</a:t>
            </a:r>
            <a:r>
              <a:rPr lang="it-IT" dirty="0"/>
              <a:t> on the </a:t>
            </a:r>
            <a:r>
              <a:rPr lang="it-IT" dirty="0" err="1"/>
              <a:t>central</a:t>
            </a:r>
            <a:r>
              <a:rPr lang="it-IT" dirty="0"/>
              <a:t> </a:t>
            </a:r>
            <a:r>
              <a:rPr lang="it-IT" b="1" i="1" dirty="0" err="1"/>
              <a:t>Analog</a:t>
            </a:r>
            <a:r>
              <a:rPr lang="it-IT" b="1" i="1" dirty="0"/>
              <a:t> </a:t>
            </a:r>
            <a:r>
              <a:rPr lang="it-IT" dirty="0" err="1"/>
              <a:t>button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can </a:t>
            </a:r>
            <a:r>
              <a:rPr lang="it-IT" dirty="0" err="1"/>
              <a:t>add</a:t>
            </a:r>
            <a:r>
              <a:rPr lang="it-IT" dirty="0"/>
              <a:t> an </a:t>
            </a:r>
            <a:r>
              <a:rPr lang="it-IT" dirty="0" err="1"/>
              <a:t>analog</a:t>
            </a:r>
            <a:r>
              <a:rPr lang="it-IT" dirty="0"/>
              <a:t> </a:t>
            </a:r>
            <a:r>
              <a:rPr lang="it-IT" dirty="0" err="1"/>
              <a:t>feel</a:t>
            </a:r>
            <a:r>
              <a:rPr lang="it-IT" dirty="0"/>
              <a:t> to the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want</a:t>
            </a:r>
            <a:r>
              <a:rPr lang="it-IT" dirty="0"/>
              <a:t> to </a:t>
            </a:r>
            <a:r>
              <a:rPr lang="it-IT" dirty="0" err="1"/>
              <a:t>see</a:t>
            </a:r>
            <a:r>
              <a:rPr lang="it-IT" dirty="0"/>
              <a:t> the </a:t>
            </a:r>
            <a:r>
              <a:rPr lang="it-IT" dirty="0" err="1"/>
              <a:t>difference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normal</a:t>
            </a:r>
            <a:r>
              <a:rPr lang="it-IT" dirty="0"/>
              <a:t> and the </a:t>
            </a:r>
            <a:r>
              <a:rPr lang="it-IT" dirty="0" err="1"/>
              <a:t>analog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, just click on the </a:t>
            </a:r>
            <a:r>
              <a:rPr lang="it-IT" b="1" i="1" dirty="0"/>
              <a:t>Show </a:t>
            </a:r>
            <a:r>
              <a:rPr lang="it-IT" b="1" i="1" dirty="0" err="1"/>
              <a:t>graph</a:t>
            </a:r>
            <a:r>
              <a:rPr lang="it-IT" b="1" i="1" dirty="0"/>
              <a:t> </a:t>
            </a:r>
            <a:r>
              <a:rPr lang="it-IT" dirty="0" err="1"/>
              <a:t>button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3431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4" name="Rettangolo 3"/>
          <p:cNvSpPr>
            <a:spLocks noChangeArrowheads="1"/>
          </p:cNvSpPr>
          <p:nvPr/>
        </p:nvSpPr>
        <p:spPr bwMode="auto">
          <a:xfrm>
            <a:off x="539750" y="1517650"/>
            <a:ext cx="7848600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AAAA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BBBB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CCCC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it-IT" sz="2200" b="1" dirty="0">
              <a:solidFill>
                <a:srgbClr val="003F6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it-IT" sz="2200" b="1" dirty="0">
                <a:solidFill>
                  <a:srgbClr val="003F6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DDDD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217714" y="6328005"/>
            <a:ext cx="289995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CMLS</a:t>
            </a:r>
            <a:r>
              <a:rPr lang="it-IT" dirty="0">
                <a:solidFill>
                  <a:schemeClr val="bg1"/>
                </a:solidFill>
              </a:rPr>
              <a:t> – HW1</a:t>
            </a:r>
          </a:p>
        </p:txBody>
      </p:sp>
    </p:spTree>
    <p:extLst>
      <p:ext uri="{BB962C8B-B14F-4D97-AF65-F5344CB8AC3E}">
        <p14:creationId xmlns:p14="http://schemas.microsoft.com/office/powerpoint/2010/main" val="24651077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</TotalTime>
  <Words>176</Words>
  <Application>Microsoft Office PowerPoint</Application>
  <PresentationFormat>Presentazione su schermo (4:3)</PresentationFormat>
  <Paragraphs>30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Wingdings</vt:lpstr>
      <vt:lpstr>POLI</vt:lpstr>
      <vt:lpstr>First Homework of Computer Music Languages and Systems A.A.2022/23</vt:lpstr>
      <vt:lpstr>Teaching Distortion</vt:lpstr>
      <vt:lpstr>Show Frequency Spectrum</vt:lpstr>
      <vt:lpstr>Analog Emulation</vt:lpstr>
      <vt:lpstr>Conclusioni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Gabriele Costa</cp:lastModifiedBy>
  <cp:revision>40</cp:revision>
  <dcterms:created xsi:type="dcterms:W3CDTF">2015-05-26T12:27:57Z</dcterms:created>
  <dcterms:modified xsi:type="dcterms:W3CDTF">2023-05-09T10:14:43Z</dcterms:modified>
</cp:coreProperties>
</file>